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1B10-217E-43F0-9D1E-AB48A6E7D928}" type="datetimeFigureOut">
              <a:rPr lang="en-US" smtClean="0"/>
              <a:pPr/>
              <a:t>8/25/2012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1B0E-2BC3-49C5-BAA5-8703394552D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8ZyOuZ5I7ys&amp;feature=relmfu" TargetMode="External"/><Relationship Id="rId3" Type="http://schemas.openxmlformats.org/officeDocument/2006/relationships/hyperlink" Target="http://en.wikipedia.org/wiki/Chronology_of_the_universe" TargetMode="External"/><Relationship Id="rId7" Type="http://schemas.openxmlformats.org/officeDocument/2006/relationships/hyperlink" Target="http://www.youtube.com/watch?v=guy0_Sb_MCQ&amp;feature=relmfu" TargetMode="External"/><Relationship Id="rId2" Type="http://schemas.openxmlformats.org/officeDocument/2006/relationships/hyperlink" Target="http://www.creativitycountry.net.au/creativity/ban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PmbfQoFJzag" TargetMode="External"/><Relationship Id="rId5" Type="http://schemas.openxmlformats.org/officeDocument/2006/relationships/hyperlink" Target="http://www.youtube.com/watch?v=pc1BUXRoxPQ" TargetMode="External"/><Relationship Id="rId4" Type="http://schemas.openxmlformats.org/officeDocument/2006/relationships/hyperlink" Target="http://en.wikipedia.org/wiki/Big_Ban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Explosion 1 2"/>
          <p:cNvSpPr/>
          <p:nvPr/>
        </p:nvSpPr>
        <p:spPr>
          <a:xfrm>
            <a:off x="1071538" y="142852"/>
            <a:ext cx="7500990" cy="607223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BANG!</a:t>
            </a:r>
            <a:endParaRPr lang="en-A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857496"/>
            <a:ext cx="6451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6000" dirty="0" smtClean="0">
                <a:solidFill>
                  <a:schemeClr val="bg1">
                    <a:lumMod val="95000"/>
                  </a:schemeClr>
                </a:solidFill>
              </a:rPr>
              <a:t>The Big Bang theory</a:t>
            </a:r>
            <a:endParaRPr lang="en-AU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84" y="6211669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By Sara </a:t>
            </a:r>
            <a:r>
              <a:rPr lang="en-AU" dirty="0" err="1" smtClean="0">
                <a:solidFill>
                  <a:schemeClr val="bg1">
                    <a:lumMod val="95000"/>
                  </a:schemeClr>
                </a:solidFill>
              </a:rPr>
              <a:t>Hussain</a:t>
            </a:r>
            <a:endParaRPr lang="en-AU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# 65100</a:t>
            </a:r>
            <a:endParaRPr lang="en-A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86050" y="3428976"/>
            <a:ext cx="3429024" cy="342902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4"/>
            <a:endCxn id="2" idx="0"/>
          </p:cNvCxnSpPr>
          <p:nvPr/>
        </p:nvCxnSpPr>
        <p:spPr>
          <a:xfrm rot="5400000" flipH="1">
            <a:off x="2786050" y="5143488"/>
            <a:ext cx="342902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2786050" y="5143488"/>
            <a:ext cx="342902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57554" y="4000504"/>
            <a:ext cx="2357454" cy="2286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>
                <a:solidFill>
                  <a:schemeClr val="tx1"/>
                </a:solidFill>
              </a:rPr>
              <a:t>1 billion years</a:t>
            </a:r>
            <a:endParaRPr lang="en-AU" sz="5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92867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Lumpy regions of matter join together to form galaxies.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Sara\AppData\Local\Microsoft\Windows\Temporary Internet Files\Content.IE5\JMKT6X90\MC9004387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143108" cy="2143108"/>
          </a:xfrm>
          <a:prstGeom prst="rect">
            <a:avLst/>
          </a:prstGeom>
          <a:noFill/>
        </p:spPr>
      </p:pic>
      <p:pic>
        <p:nvPicPr>
          <p:cNvPr id="2051" name="Picture 3" descr="C:\Users\Sara\AppData\Local\Microsoft\Windows\Temporary Internet Files\Content.IE5\DMNS8Y4K\MC9000831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9772"/>
            <a:ext cx="2762644" cy="2708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928802"/>
            <a:ext cx="564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 smtClean="0">
                <a:solidFill>
                  <a:schemeClr val="bg1"/>
                </a:solidFill>
              </a:rPr>
              <a:t>13 billion years after the big bang</a:t>
            </a:r>
            <a:endParaRPr lang="en-A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Star cycles end, as they explode and the remaining gas particles, are used to form new stars and planets.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6357950" y="2643182"/>
            <a:ext cx="500066" cy="414334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5-Point Star 3"/>
          <p:cNvSpPr/>
          <p:nvPr/>
        </p:nvSpPr>
        <p:spPr>
          <a:xfrm>
            <a:off x="7572396" y="5000636"/>
            <a:ext cx="642942" cy="628648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5-Point Star 4"/>
          <p:cNvSpPr/>
          <p:nvPr/>
        </p:nvSpPr>
        <p:spPr>
          <a:xfrm>
            <a:off x="8429652" y="2714620"/>
            <a:ext cx="414334" cy="485772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5-Point Star 5"/>
          <p:cNvSpPr/>
          <p:nvPr/>
        </p:nvSpPr>
        <p:spPr>
          <a:xfrm>
            <a:off x="5214942" y="3429000"/>
            <a:ext cx="1000132" cy="985838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5-Point Star 6"/>
          <p:cNvSpPr/>
          <p:nvPr/>
        </p:nvSpPr>
        <p:spPr>
          <a:xfrm>
            <a:off x="5072066" y="1285860"/>
            <a:ext cx="642942" cy="628648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5-Point Star 7"/>
          <p:cNvSpPr/>
          <p:nvPr/>
        </p:nvSpPr>
        <p:spPr>
          <a:xfrm>
            <a:off x="7929586" y="785794"/>
            <a:ext cx="771524" cy="771524"/>
          </a:xfrm>
          <a:prstGeom prst="star5">
            <a:avLst>
              <a:gd name="adj" fmla="val 29148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571472" y="300037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And this was how our universe formed.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1030" name="Picture 6" descr="C:\Users\Sara\AppData\Local\Microsoft\Windows\Temporary Internet Files\Content.IE5\FN1PVNCM\MC900371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15036" y="5429264"/>
            <a:ext cx="1215036" cy="105967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42910" y="400050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But there’s more to it than you think...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94444E-6 4.44444E-6 C 0.0099 0.0044 0.01754 0.00625 0.02795 0.0081 C 0.04879 0.00694 0.0691 0.00694 0.08907 -0.00162 C 0.09636 -0.0081 0.10643 -0.0125 0.11459 -0.01621 C 0.11754 -0.0176 0.11962 -0.02176 0.12188 -0.02431 C 0.12657 -0.0294 0.13073 -0.03403 0.13403 -0.04074 C 0.13716 -0.05718 0.13282 -0.03681 0.13785 -0.05371 C 0.14097 -0.06412 0.14254 -0.07547 0.14514 -0.08611 C 0.14757 -0.11713 0.15782 -0.14098 0.1658 -0.16922 C 0.17084 -0.18704 0.17622 -0.20556 0.18282 -0.22269 C 0.18889 -0.23866 0.19983 -0.25162 0.20729 -0.26667 C 0.21163 -0.28935 0.22778 -0.3 0.24271 -0.30741 C 0.25643 -0.31435 0.26945 -0.3213 0.28403 -0.32523 C 0.29497 -0.32477 0.30608 -0.32454 0.31702 -0.32361 C 0.32882 -0.32269 0.34775 -0.30602 0.35729 -0.29746 C 0.36597 -0.2801 0.35243 -0.30648 0.36337 -0.28773 C 0.36841 -0.27917 0.37101 -0.26968 0.37795 -0.26343 C 0.38038 -0.25695 0.38282 -0.24885 0.38663 -0.24398 C 0.39097 -0.22685 0.39827 -0.21135 0.40365 -0.19514 C 0.40729 -0.18426 0.41025 -0.17269 0.41459 -0.1625 C 0.42275 -0.14329 0.43472 -0.12616 0.44636 -0.11065 C 0.45 -0.10579 0.45538 -0.09815 0.45972 -0.09584 C 0.46181 -0.09468 0.46389 -0.09398 0.4658 -0.0926 C 0.479 -0.0831 0.46823 -0.0882 0.47674 -0.08449 C 0.48247 -0.07685 0.49132 -0.07547 0.49879 -0.07153 C 0.50538 -0.06806 0.50903 -0.06459 0.5158 -0.06181 C 0.52743 -0.05718 0.53698 -0.04514 0.54879 -0.04074 C 0.56702 -0.0338 0.58611 -0.03357 0.60486 -0.03079 C 0.61268 -0.02732 0.62101 -0.02709 0.62917 -0.02593 C 0.68907 -0.02709 0.69792 -0.02778 0.7415 -0.03403 C 0.74757 -0.03635 0.75347 -0.03773 0.75972 -0.03912 C 0.76806 -0.04468 0.76094 -0.04074 0.77188 -0.04398 C 0.78091 -0.04676 0.78959 -0.05116 0.79879 -0.05371 C 0.80556 -0.05834 0.81233 -0.05857 0.81945 -0.06181 C 0.8316 -0.06713 0.84375 -0.07199 0.85608 -0.07639 C 0.86493 -0.07963 0.87622 -0.08426 0.88403 -0.09098 C 0.88837 -0.09468 0.88976 -0.09723 0.89514 -0.09908 C 0.90868 -0.11158 0.92309 -0.12037 0.93785 -0.1301 C 0.94236 -0.1331 0.94514 -0.13773 0.95 -0.13982 C 0.95469 -0.14607 0.96094 -0.15209 0.96702 -0.15602 C 0.97049 -0.16297 0.97604 -0.16806 0.98038 -0.17408 C 0.98768 -0.18403 0.99497 -0.1956 1.00365 -0.20324 C 1.01007 -0.21621 1.00157 -0.20047 1.00972 -0.21135 C 1.01476 -0.21806 1.01875 -0.22639 1.02309 -0.23403 C 1.02344 -0.23565 1.02379 -0.2375 1.02431 -0.23912 C 1.025 -0.24098 1.02622 -0.24213 1.02674 -0.24398 C 1.02865 -0.25 1.02882 -0.2544 1.0316 -0.26019 C 1.03316 -0.26829 1.03438 -0.27523 1.03663 -0.28287 C 1.03785 -0.29584 1.03889 -0.30903 1.04028 -0.32199 C 1.0408 -0.32755 1.04271 -0.3382 1.04271 -0.3382 C 1.04202 -0.40903 1.04705 -0.44838 1.03525 -0.50579 C 1.03386 -0.52454 1.03195 -0.54398 1.02552 -0.56088 C 1.02275 -0.5794 1.02657 -0.55973 1.02066 -0.5757 C 1.01997 -0.57778 1.02032 -0.58033 1.01945 -0.58218 C 1.01424 -0.59514 1.00729 -0.60718 1.00122 -0.61945 C 0.99757 -0.63866 0.98854 -0.66551 0.97795 -0.67963 C 0.97587 -0.68773 0.97153 -0.69028 0.96702 -0.69584 C 0.95782 -0.70695 0.94254 -0.72848 0.9316 -0.73334 C 0.92691 -0.73797 0.92327 -0.74422 0.91823 -0.74792 C 0.91684 -0.74908 0.91493 -0.74861 0.91337 -0.74954 C 0.90052 -0.75648 0.88802 -0.76482 0.87552 -0.77246 C 0.87153 -0.77477 0.86754 -0.77709 0.86337 -0.77894 C 0.86059 -0.78033 0.85764 -0.78056 0.85486 -0.78218 C 0.84618 -0.78704 0.83976 -0.79445 0.83038 -0.79676 C 0.80851 -0.81135 0.79236 -0.80556 0.76337 -0.80648 C 0.69097 -0.80556 0.67049 -0.80834 0.61945 -0.80162 C 0.6099 -0.79746 0.60313 -0.79352 0.59271 -0.7919 C 0.58976 -0.78982 0.58716 -0.78681 0.58403 -0.78542 C 0.57761 -0.78241 0.57188 -0.78148 0.5658 -0.77732 C 0.55677 -0.7713 0.54844 -0.76366 0.54028 -0.75602 C 0.52795 -0.74445 0.54271 -0.76204 0.53038 -0.74792 C 0.52361 -0.74028 0.51615 -0.73334 0.51094 -0.72361 C 0.5099 -0.72176 0.50955 -0.71922 0.50851 -0.71713 C 0.50625 -0.71273 0.50122 -0.70417 0.50122 -0.70417 C 0.49948 -0.69676 0.49705 -0.68935 0.49393 -0.68287 C 0.49219 -0.67153 0.49341 -0.67732 0.49028 -0.66505 C 0.48941 -0.66181 0.48785 -0.65533 0.48785 -0.65533 C 0.48681 -0.64236 0.48472 -0.63056 0.48282 -0.61783 C 0.48368 -0.59352 0.48403 -0.56898 0.48525 -0.54468 C 0.48594 -0.53079 0.49653 -0.50301 0.50243 -0.49098 C 0.5092 -0.47755 0.5033 -0.48843 0.50851 -0.47477 C 0.51111 -0.46783 0.51615 -0.46343 0.51945 -0.45695 C 0.5257 -0.44422 0.53229 -0.43334 0.54028 -0.42269 C 0.54479 -0.41667 0.55174 -0.41412 0.55729 -0.40973 C 0.56198 -0.40047 0.56962 -0.39723 0.57674 -0.3919 C 0.58802 -0.38357 0.59983 -0.37477 0.61216 -0.36922 C 0.61806 -0.36343 0.6342 -0.35463 0.6415 -0.35278 C 0.65087 -0.34653 0.66025 -0.3419 0.67066 -0.33982 C 0.68021 -0.33565 0.68768 -0.33357 0.69757 -0.33172 C 0.70972 -0.33218 0.72188 -0.33195 0.73403 -0.33334 C 0.73959 -0.33403 0.74601 -0.33912 0.75122 -0.34144 C 0.75799 -0.34445 0.76615 -0.34491 0.77309 -0.3463 C 0.78264 -0.35047 0.79254 -0.3544 0.80122 -0.36088 C 0.80452 -0.36343 0.80747 -0.3669 0.81094 -0.36922 C 0.81841 -0.37431 0.82622 -0.37801 0.83282 -0.38542 C 0.84219 -0.39607 0.84514 -0.4081 0.85365 -0.41945 C 0.8566 -0.43102 0.86146 -0.44074 0.86459 -0.45209 C 0.86788 -0.46412 0.86337 -0.45348 0.86823 -0.46343 C 0.86979 -0.47431 0.87222 -0.48496 0.87431 -0.49584 C 0.87327 -0.51204 0.8717 -0.53218 0.86459 -0.5463 C 0.8632 -0.55348 0.86042 -0.55741 0.85851 -0.56412 C 0.85347 -0.58102 0.84809 -0.59723 0.83403 -0.60324 C 0.83143 -0.60556 0.82934 -0.60903 0.82674 -0.61135 C 0.82205 -0.61551 0.81615 -0.61644 0.81094 -0.61945 C 0.80573 -0.62246 0.80035 -0.62662 0.79514 -0.62917 C 0.78854 -0.63241 0.78004 -0.63264 0.77309 -0.63403 C 0.75938 -0.63334 0.7467 -0.63588 0.73403 -0.63079 C 0.72917 -0.62894 0.72674 -0.62824 0.72309 -0.62431 C 0.71841 -0.61898 0.72136 -0.61945 0.71823 -0.61945 " pathEditMode="relative" ptsTypes="ffffffffffffffffffffffffffffffffffffffffffffffffffffffffffffffffffffffffffffffffffffffffffffffffffffffffffffA">
                                      <p:cBhvr>
                                        <p:cTn id="47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Sara\AppData\Local\Microsoft\Windows\Temporary Internet Files\Content.IE5\FN1PVNCM\MC900371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071810"/>
            <a:ext cx="1215036" cy="1059671"/>
          </a:xfrm>
          <a:prstGeom prst="rect">
            <a:avLst/>
          </a:prstGeom>
          <a:noFill/>
        </p:spPr>
      </p:pic>
      <p:sp>
        <p:nvSpPr>
          <p:cNvPr id="3" name="Rounded Rectangular Callout 2"/>
          <p:cNvSpPr/>
          <p:nvPr/>
        </p:nvSpPr>
        <p:spPr>
          <a:xfrm>
            <a:off x="5143504" y="2357430"/>
            <a:ext cx="1785950" cy="857256"/>
          </a:xfrm>
          <a:prstGeom prst="wedgeRoundRectCallout">
            <a:avLst>
              <a:gd name="adj1" fmla="val -57047"/>
              <a:gd name="adj2" fmla="val 755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See you next time!</a:t>
            </a:r>
            <a:endParaRPr lang="en-A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85860"/>
            <a:ext cx="80724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chemeClr val="bg1"/>
                </a:solidFill>
              </a:rPr>
              <a:t>Bibliography:</a:t>
            </a:r>
          </a:p>
          <a:p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2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2"/>
              </a:rPr>
              <a:t>www.creativitycountry.net.au/creativity/bang.htm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3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3"/>
              </a:rPr>
              <a:t>en.wikipedia.org/wiki/Chronology_of_the_universe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4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4"/>
              </a:rPr>
              <a:t>en.wikipedia.org/wiki/Big_Bang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5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5"/>
              </a:rPr>
              <a:t>www.youtube.com/watch?v=pc1BUXRoxPQ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6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6"/>
              </a:rPr>
              <a:t>www.youtube.com/watch?v=PmbfQoFJzag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7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7"/>
              </a:rPr>
              <a:t>www.youtube.com/watch?v=guy0_Sb_MCQ&amp;feature=relmfu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  <a:hlinkClick r:id="rId8"/>
              </a:rPr>
              <a:t>http://</a:t>
            </a:r>
            <a:r>
              <a:rPr lang="en-AU" dirty="0" smtClean="0">
                <a:solidFill>
                  <a:schemeClr val="bg1"/>
                </a:solidFill>
                <a:hlinkClick r:id="rId8"/>
              </a:rPr>
              <a:t>www.youtube.com/watch?v=8ZyOuZ5I7ys&amp;feature=relmfu</a:t>
            </a:r>
            <a:endParaRPr lang="en-A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Book: How it Began, by Chris Impey, published 2012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bg1"/>
                </a:solidFill>
              </a:rPr>
              <a:t>Book: Universe, by Heather Couper and Nigel Henbest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6211669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  <a:latin typeface="Baskerville Old Face" pitchFamily="18" charset="0"/>
              </a:rPr>
              <a:t>Sara  </a:t>
            </a:r>
            <a:r>
              <a:rPr lang="en-AU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Hussain</a:t>
            </a:r>
            <a:endParaRPr lang="en-AU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http://upload.wikimedia.org/wikipedia/commons/3/37/Cloc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6858016" cy="6858016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68354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488" y="2071678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Before the universe was created, there was no such thing as time. The clock was yet to start ticking...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3995678"/>
            <a:ext cx="5786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The only thing that existed was energy which became concentrated into a single point that had no volume in other words, from nothing. This point is called, singularity.</a:t>
            </a:r>
          </a:p>
          <a:p>
            <a:endParaRPr lang="en-AU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1⁄10⁴³ of a second into the big bang, space and time was created and the universe was expanding rapidly. The temperature exceeding 100 million, trillion, trillion °C.</a:t>
            </a:r>
          </a:p>
          <a:p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   After this, electromagnetism, gravitation, weak nuclear interaction and strong nuclear interaction were unified to create a ‘super force’.</a:t>
            </a:r>
            <a:endParaRPr lang="en-A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7554" y="1285860"/>
            <a:ext cx="2214578" cy="214314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/>
          <p:cNvSpPr/>
          <p:nvPr/>
        </p:nvSpPr>
        <p:spPr>
          <a:xfrm>
            <a:off x="4357686" y="228599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357158" y="50004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>
                    <a:lumMod val="95000"/>
                  </a:schemeClr>
                </a:solidFill>
              </a:rPr>
              <a:t>BANG!</a:t>
            </a:r>
            <a:endParaRPr lang="en-A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7012E-6 L -1.38889E-6 -0.35268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89 -0.29371 " pathEditMode="relative" ptsTypes="AA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416 L -0.22829 0.24121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416 L 0.44497 -0.19519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000892" y="2643182"/>
            <a:ext cx="1500198" cy="150019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Connector 8"/>
          <p:cNvCxnSpPr>
            <a:stCxn id="5" idx="2"/>
            <a:endCxn id="5" idx="6"/>
          </p:cNvCxnSpPr>
          <p:nvPr/>
        </p:nvCxnSpPr>
        <p:spPr>
          <a:xfrm rot="10800000" flipH="1">
            <a:off x="7000892" y="339328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4"/>
            <a:endCxn id="5" idx="0"/>
          </p:cNvCxnSpPr>
          <p:nvPr/>
        </p:nvCxnSpPr>
        <p:spPr>
          <a:xfrm rot="5400000" flipH="1">
            <a:off x="7000892" y="339328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86644" y="3000372"/>
            <a:ext cx="92869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7500958" y="2857496"/>
            <a:ext cx="557210" cy="557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7215206" y="3143248"/>
            <a:ext cx="557210" cy="557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7786710" y="3143248"/>
            <a:ext cx="557210" cy="557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7500958" y="3429000"/>
            <a:ext cx="557210" cy="557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7215206" y="3071810"/>
            <a:ext cx="107157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  1⁄10³⁴ 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50004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A</a:t>
            </a:r>
            <a:r>
              <a:rPr lang="en-AU" dirty="0" smtClean="0">
                <a:solidFill>
                  <a:schemeClr val="bg1"/>
                </a:solidFill>
              </a:rPr>
              <a:t>t this point, the universe was just the size of a pea...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72330" y="642918"/>
            <a:ext cx="642942" cy="64294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6786578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This size</a:t>
            </a:r>
            <a:endParaRPr lang="en-AU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7287438" y="1499380"/>
            <a:ext cx="285752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5720" y="100010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only matter that existed were electrons and positrons.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643438" y="2357430"/>
            <a:ext cx="500066" cy="5000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5643570" y="2214554"/>
            <a:ext cx="500066" cy="5000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5072066" y="2000240"/>
            <a:ext cx="500066" cy="50006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4929190" y="2857496"/>
            <a:ext cx="500066" cy="50006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200" dirty="0"/>
          </a:p>
        </p:txBody>
      </p:sp>
      <p:sp>
        <p:nvSpPr>
          <p:cNvPr id="32" name="Oval 31"/>
          <p:cNvSpPr/>
          <p:nvPr/>
        </p:nvSpPr>
        <p:spPr>
          <a:xfrm>
            <a:off x="5500694" y="1357298"/>
            <a:ext cx="500066" cy="5000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/>
          <p:cNvSpPr/>
          <p:nvPr/>
        </p:nvSpPr>
        <p:spPr>
          <a:xfrm>
            <a:off x="4500562" y="1500174"/>
            <a:ext cx="500066" cy="50006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4643438" y="1714488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14942" y="2285992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72066" y="3143248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C:\Users\Sara\AppData\Local\Microsoft\Windows\Temporary Internet Files\Content.IE5\JMKT6X90\MM90033655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357562"/>
            <a:ext cx="1314455" cy="1669149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85720" y="1714488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They both collided with each other, releasing massive amount of energy in the form of light.</a:t>
            </a:r>
          </a:p>
          <a:p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 The first time light existed.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-857288" y="3500438"/>
            <a:ext cx="500066" cy="5000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9286908" y="3500438"/>
            <a:ext cx="500066" cy="500066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43 -0.00902 0.06128 -0.00231 0.08038 -0.00185 C 0.09583 0.00393 0.11041 0.01295 0.12604 0.01804 C 0.13107 0.0229 0.13541 0.02405 0.1408 0.02775 C 0.14653 0.03608 0.15278 0.03724 0.15816 0.04764 C 0.15972 0.05389 0.1618 0.05921 0.16302 0.06568 C 0.16215 0.07447 0.16302 0.08372 0.16059 0.09205 C 0.15903 0.09713 0.15486 0.09968 0.15191 0.10361 C 0.14201 0.11679 0.12778 0.13275 0.11371 0.13645 C 0.10885 0.14246 0.10035 0.1457 0.09392 0.14801 C 0.08698 0.1538 0.0783 0.1568 0.07031 0.15935 C 0.06267 0.16466 0.05416 0.1642 0.04548 0.16605 C 0.02847 0.1649 0.01094 0.16513 -0.00608 0.16281 C -0.01632 0.16143 -0.0257 0.15634 -0.03577 0.15449 C -0.04566 0.14917 -0.05729 0.14154 -0.06788 0.13807 C -0.09254 0.12142 -0.11719 0.10315 -0.14063 0.08372 C -0.15174 0.0747 -0.16163 0.06314 -0.17274 0.05412 C -0.18715 0.04232 -0.19983 0.03284 -0.21354 0.01966 C -0.22153 0.01203 -0.23056 0.00486 -0.2382 -0.00347 C -0.25313 -0.01989 -0.27084 -0.04139 -0.29028 -0.04625 C -0.3066 -0.05712 -0.32118 -0.06128 -0.33941 -0.06429 C -0.37257 -0.06105 -0.38646 -0.05851 -0.41354 -0.05273 C -0.42292 -0.04787 -0.43108 -0.04486 -0.44063 -0.04116 C -0.44705 -0.03862 -0.45261 -0.03376 -0.4592 -0.03145 C -0.47448 -0.02058 -0.48594 -0.00694 -0.49879 0.0081 C -0.51285 0.02452 -0.52361 0.03886 -0.53212 0.06083 C -0.5342 0.07424 -0.54219 0.09413 -0.54688 0.10685 C -0.54931 0.1235 -0.55504 0.14131 -0.5592 0.15773 C -0.55886 0.16698 -0.55868 0.17646 -0.55799 0.18571 C -0.55747 0.19195 -0.55399 0.19704 -0.55174 0.20213 C -0.54774 0.21161 -0.5434 0.22202 -0.5382 0.23011 C -0.5309 0.24145 -0.53542 0.2278 -0.52952 0.24168 C -0.52709 0.24746 -0.52552 0.2544 -0.52222 0.25972 C -0.51702 0.26804 -0.51059 0.27521 -0.50486 0.28284 C -0.49844 0.2914 -0.50417 0.28793 -0.49618 0.29602 C -0.49479 0.29741 -0.49288 0.29811 -0.49132 0.29926 C -0.48924 0.30088 -0.48698 0.30204 -0.48507 0.30412 C -0.48316 0.30597 -0.48212 0.30898 -0.48021 0.31083 C -0.46945 0.321 -0.45625 0.3291 -0.44445 0.33696 C -0.43281 0.34482 -0.42153 0.35268 -0.40851 0.35523 C -0.39323 0.36402 -0.37934 0.36679 -0.36285 0.36818 C -0.23715 0.36055 -0.18941 0.3624 -0.02118 0.36332 C -0.01129 0.36564 -0.00122 0.36772 0.00851 0.37003 C 0.01337 0.37119 0.02344 0.37327 0.02344 0.37327 C 0.05416 0.38761 0.08646 0.3957 0.11736 0.40935 C 0.17378 0.43432 0.15538 0.426 0.20382 0.45537 C 0.22535 0.46855 0.24844 0.48173 0.26545 0.50486 C 0.26892 0.50972 0.27153 0.5185 0.27291 0.52452 C 0.27396 0.52891 0.27535 0.5377 0.27535 0.5377 C 0.275 0.54417 0.27552 0.55111 0.27413 0.55736 C 0.27274 0.56383 0.26927 0.56476 0.26666 0.56892 C 0.2559 0.58626 0.24774 0.58557 0.2309 0.5902 C 0.21962 0.5932 0.20903 0.59667 0.19757 0.59852 C 0.09791 0.59667 0.07257 0.6006 0.00382 0.5902 C -0.0158 0.58326 -0.03472 0.57401 -0.05434 0.56892 C -0.07084 0.55874 -0.08854 0.55528 -0.10486 0.54579 C -0.11788 0.53816 -0.13143 0.52937 -0.14445 0.52128 C -0.16528 0.5081 -0.18299 0.48335 -0.20486 0.47364 C -0.21719 0.46254 -0.22986 0.4519 -0.24184 0.44057 C -0.25191 0.43108 -0.25955 0.4149 -0.27031 0.40773 C -0.27761 0.38367 -0.26771 0.41305 -0.27656 0.39454 C -0.2783 0.39108 -0.28038 0.37974 -0.28143 0.37651 C -0.28698 0.3587 -0.29028 0.34112 -0.29254 0.32216 C -0.29219 0.30898 -0.29202 0.29602 -0.29132 0.28284 C -0.2908 0.27336 -0.28264 0.26457 -0.28021 0.25648 C -0.27674 0.24445 -0.27934 0.25023 -0.2717 0.24006 C -0.26702 0.23404 -0.26424 0.22572 -0.2592 0.22017 C -0.2467 0.20606 -0.23143 0.19242 -0.21597 0.18571 C -0.20104 0.17923 -0.1875 0.16698 -0.17153 0.16443 C -0.16459 0.16328 -0.15052 0.16096 -0.15052 0.16096 C -0.08594 0.16212 -0.06649 0.15888 -0.01979 0.16767 C 0.00694 0.18548 0.03785 0.18594 0.06666 0.19242 C 0.07639 0.19473 0.08646 0.19797 0.09635 0.20051 C 0.1592 0.19935 0.17014 0.20352 0.21371 0.19057 C 0.21823 0.18664 0.22344 0.18317 0.22847 0.18085 C 0.23316 0.17091 0.24305 0.16628 0.24948 0.15773 C 0.2618 0.14131 0.27291 0.12327 0.28507 0.10685 C 0.29357 0.09575 0.29809 0.08025 0.30625 0.06892 C 0.3118 0.05042 0.30798 0.05666 0.31493 0.04764 C 0.32135 0.03007 0.32899 0.01365 0.33594 -0.00347 C 0.34357 -0.02243 0.34826 -0.04348 0.35555 -0.06267 C 0.36632 -0.09089 0.37309 -0.1191 0.37778 -0.14986 C 0.37743 -0.15587 0.37743 -0.16188 0.37656 -0.1679 C 0.37552 -0.17484 0.36962 -0.18247 0.36666 -0.18756 C 0.36389 -0.19218 0.36267 -0.19843 0.35937 -0.20236 C 0.35816 -0.20398 0.35538 -0.20721 0.35434 -0.20906 C 0.3493 -0.21831 0.34479 -0.22687 0.33715 -0.23173 C 0.33351 -0.2389 0.33073 -0.24028 0.32482 -0.24329 C 0.32135 -0.24792 0.3184 -0.24838 0.31354 -0.24977 C 0.30555 -0.2574 0.29496 -0.26318 0.28507 -0.26642 C 0.28368 -0.2685 0.27083 -0.27752 0.26788 -0.27798 C 0.26458 -0.27844 0.26146 -0.27798 0.25816 -0.27798 " pathEditMode="relative" ptsTypes="fffffffffffffffffffffffffffffffffffffffffffffffffffffffffffffffffffffffffffffffffffffffffff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4 -0.0067 -0.00816 -0.00994 -0.01233 -0.0148 C -0.02778 -0.03284 -0.04618 -0.05712 -0.06424 -0.06891 C -0.07396 -0.08187 -0.08889 -0.08765 -0.09757 -0.10199 C -0.10052 -0.10707 -0.10365 -0.11101 -0.10747 -0.11494 C -0.10972 -0.11725 -0.11493 -0.12164 -0.11493 -0.12164 C -0.12083 -0.1339 -0.11267 -0.11887 -0.1224 -0.12974 C -0.12517 -0.13298 -0.12726 -0.13737 -0.12969 -0.1413 C -0.1349 -0.1494 -0.14132 -0.15518 -0.14688 -0.16281 C -0.15642 -0.17576 -0.16684 -0.18802 -0.17917 -0.19727 C -0.18542 -0.20212 -0.19045 -0.21068 -0.19757 -0.21369 C -0.21146 -0.22618 -0.22552 -0.24121 -0.24201 -0.24653 C -0.25069 -0.25254 -0.26181 -0.25925 -0.27153 -0.26133 C -0.28663 -0.26827 -0.3 -0.27127 -0.31615 -0.27289 C -0.33576 -0.27174 -0.33941 -0.27127 -0.35434 -0.26804 C -0.36007 -0.26549 -0.3658 -0.26387 -0.37153 -0.26133 C -0.37587 -0.25601 -0.3809 -0.25393 -0.38524 -0.24815 C -0.39271 -0.21878 -0.38507 -0.18987 -0.38021 -0.16119 C -0.37813 -0.1487 -0.37708 -0.13621 -0.37292 -0.12488 C -0.37135 -0.10892 -0.36823 -0.1043 -0.36302 -0.09042 C -0.36059 -0.07331 -0.35434 -0.06013 -0.34948 -0.0444 C -0.34809 -0.03353 -0.34618 -0.02474 -0.3434 -0.0148 C -0.34167 -0.00277 -0.33993 0.00949 -0.33819 0.02151 C -0.3349 0.06938 -0.32743 0.11656 -0.32344 0.16443 C -0.32396 0.20282 -0.32118 0.2433 -0.3283 0.28122 C -0.32917 0.29233 -0.32882 0.30019 -0.33351 0.30921 C -0.33507 0.3284 -0.34288 0.34552 -0.35052 0.36194 C -0.35851 0.37928 -0.35313 0.37327 -0.36042 0.37998 C -0.36424 0.38923 -0.37795 0.40912 -0.38524 0.41443 C -0.39497 0.42183 -0.38785 0.4142 -0.39497 0.42114 C -0.39861 0.42461 -0.40104 0.42993 -0.40486 0.4327 C -0.40955 0.43617 -0.41528 0.43733 -0.41979 0.4408 C -0.42535 0.44473 -0.43021 0.45005 -0.43576 0.45398 C -0.44462 0.46023 -0.46059 0.46578 -0.47031 0.46716 C -0.49219 0.46369 -0.48819 0.46416 -0.50365 0.45722 C -0.51302 0.4482 -0.51597 0.43363 -0.52222 0.42114 C -0.52413 0.41351 -0.525 0.40634 -0.5283 0.39963 C -0.52986 0.39085 -0.53194 0.38229 -0.53351 0.3735 C -0.53194 0.32678 -0.52882 0.30134 -0.51979 0.25833 C -0.51858 0.24283 -0.51684 0.2278 -0.51493 0.21231 C -0.51389 0.18733 -0.51076 0.17299 -0.50868 0.14801 C -0.50625 0.11749 -0.50434 0.08418 -0.49878 0.05435 C -0.49601 0.02012 -0.49896 0.034 -0.49253 0.01157 C -0.49219 0.00278 -0.49149 -0.01572 -0.4901 -0.02613 C -0.48889 -0.03446 -0.48628 -0.04255 -0.48524 -0.05088 C -0.48194 -0.07655 -0.48038 -0.10245 -0.47674 -0.12812 C -0.47552 -0.14662 -0.47361 -0.16443 -0.47031 -0.18247 C -0.46892 -0.19079 -0.46545 -0.20721 -0.46545 -0.20721 C -0.46424 -0.22294 -0.46215 -0.22502 -0.45938 -0.24005 C -0.45833 -0.24445 -0.45868 -0.24953 -0.45677 -0.25323 C -0.45365 -0.25948 -0.45486 -0.25624 -0.4533 -0.26295 C -0.45243 -0.2796 -0.44549 -0.31105 -0.45816 -0.32215 C -0.46372 -0.33395 -0.48021 -0.33788 -0.4901 -0.34042 C -0.50747 -0.33973 -0.51927 -0.34389 -0.53351 -0.33533 C -0.53681 -0.33325 -0.54045 -0.33048 -0.54323 -0.32724 C -0.54688 -0.32331 -0.55313 -0.31406 -0.55313 -0.31406 C -0.57587 -0.23612 -0.60521 -0.16258 -0.62969 -0.08533 C -0.64323 -0.04324 -0.65122 0.0007 -0.66042 0.04441 C -0.66979 0.08858 -0.68056 0.13159 -0.68889 0.176 C -0.69167 0.19034 -0.69531 0.20444 -0.69757 0.21878 C -0.69965 0.2315 -0.70365 0.25671 -0.70365 0.25671 C -0.70573 0.28816 -0.7099 0.31938 -0.71476 0.35037 C -0.71701 0.36448 -0.71632 0.37836 -0.72101 0.39154 C -0.72292 0.40403 -0.72813 0.41467 -0.73455 0.42438 C -0.73646 0.42739 -0.73941 0.42924 -0.7408 0.4327 C -0.74167 0.43479 -0.74201 0.43733 -0.74323 0.43918 C -0.7441 0.44057 -0.74688 0.44242 -0.74688 0.44242 " pathEditMode="relative" ptsTypes="ffffffffffffffffffffffffffffffffffffffffffffffffffffffffffffffffff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284 0.00648 -0.0059 0.05181 0 0.06753 C 0.00122 0.07702 0.00278 0.08187 0.00504 0.09066 C 0.00712 0.09875 0.00782 0.10708 0.0099 0.11517 C 0.01181 0.12281 0.01181 0.12928 0.01615 0.13506 C 0.0198 0.1494 0.02605 0.16143 0.03334 0.17276 C 0.03959 0.18247 0.0448 0.19496 0.05434 0.19912 C 0.06875 0.21832 0.09601 0.21739 0.11493 0.2204 C 0.14532 0.21901 0.14879 0.21832 0.17292 0.21069 C 0.17987 0.2056 0.1849 0.19751 0.19271 0.19427 C 0.19601 0.18964 0.2066 0.17831 0.21112 0.17438 C 0.21355 0.1649 0.22136 0.16073 0.22605 0.1531 C 0.22778 0.15033 0.22778 0.1457 0.22969 0.14316 C 0.23455 0.13668 0.24289 0.13044 0.24948 0.12836 C 0.25712 0.12165 0.25834 0.12373 0.2691 0.12512 C 0.27761 0.13252 0.27379 0.13044 0.28021 0.13321 C 0.2849 0.13946 0.29115 0.14455 0.29514 0.15148 C 0.3 0.15981 0.30313 0.16744 0.30747 0.176 C 0.30955 0.18432 0.31112 0.19196 0.31233 0.20074 C 0.31198 0.21277 0.31216 0.2248 0.31112 0.23682 C 0.31094 0.2389 0.30921 0.24006 0.30868 0.24191 C 0.30816 0.2433 0.30573 0.25347 0.30504 0.25671 C 0.30417 0.26041 0.30122 0.26295 0.3 0.26642 C 0.29653 0.27591 0.28473 0.29834 0.27778 0.30435 C 0.27118 0.31036 0.26216 0.31823 0.25677 0.32563 C 0.24601 0.3402 0.22605 0.36124 0.21112 0.36517 C 0.20365 0.37188 0.19636 0.37489 0.18768 0.37674 C 0.17483 0.38252 0.16302 0.38761 0.14948 0.38992 C 0.14341 0.39246 0.13716 0.39316 0.13091 0.39478 C 0.11233 0.39431 0.09393 0.39408 0.07535 0.39316 C 0.06459 0.3927 0.05278 0.38784 0.04202 0.38668 C 0.03299 0.38159 0.02639 0.38113 0.01615 0.37998 C 0.00226 0.37535 0.00955 0.3772 -0.00607 0.37512 C -0.01198 0.37327 -0.01649 0.36934 -0.02222 0.36679 C -0.02743 0.36448 -0.03281 0.36356 -0.03819 0.36194 C -0.04132 0.36101 -0.05121 0.35546 -0.05173 0.35523 C -0.06267 0.3506 -0.07378 0.34644 -0.08507 0.3439 C -0.09479 0.33858 -0.10052 0.33696 -0.11111 0.33557 C -0.13593 0.3291 -0.15763 0.32678 -0.18385 0.32563 C -0.18593 0.32632 -0.18836 0.32563 -0.1901 0.32748 C -0.19427 0.33164 -0.1967 0.34089 -0.20121 0.34552 C -0.20347 0.34806 -0.20868 0.35199 -0.20868 0.35199 C -0.20989 0.3543 -0.21215 0.35592 -0.21232 0.3587 C -0.21336 0.37697 -0.21336 0.41467 -0.19878 0.42762 C -0.19357 0.43779 -0.18611 0.44242 -0.17899 0.44912 C -0.1776 0.45051 -0.17691 0.45306 -0.17534 0.45398 C -0.17309 0.45537 -0.17031 0.45514 -0.16788 0.4556 C -0.146 0.46971 -0.12517 0.47595 -0.10121 0.48035 C -0.08055 0.47803 -0.05989 0.47688 -0.03941 0.47364 C -0.02204 0.47086 -0.00763 0.45629 0.00868 0.45074 C 0.01528 0.44566 0.02032 0.43825 0.02605 0.43109 C 0.02813 0.42276 0.0316 0.4142 0.03455 0.40634 C 0.03559 0.39593 0.03698 0.38553 0.03837 0.37512 C 0.0375 0.35107 0.03941 0.34852 0.03334 0.33233 C 0.03195 0.32285 0.03021 0.31268 0.02466 0.30597 C 0.0191 0.29094 0.00938 0.27729 0 0.26642 C -0.00416 0.26157 -0.0085 0.25509 -0.01354 0.25162 C -0.01909 0.24792 -0.02743 0.24492 -0.03333 0.24353 C -0.06059 0.2315 -0.08975 0.22641 -0.1184 0.22202 C -0.13402 0.22271 -0.14982 0.22202 -0.16545 0.22387 C -0.17465 0.22503 -0.18559 0.23266 -0.19496 0.2352 C -0.20121 0.2396 -0.20798 0.24445 -0.21475 0.24677 C -0.21944 0.25093 -0.22274 0.25486 -0.22829 0.25671 C -0.23524 0.26319 -0.24201 0.27059 -0.2493 0.27637 C -0.25451 0.28677 -0.26371 0.29371 -0.27031 0.30273 C -0.27204 0.30944 -0.27899 0.32077 -0.27899 0.32077 C -0.2802 0.32725 -0.28107 0.33164 -0.28385 0.33719 C -0.28576 0.34482 -0.28698 0.35269 -0.28888 0.36032 C -0.28854 0.37998 -0.28836 0.39986 -0.28767 0.41952 C -0.28732 0.42715 -0.2835 0.43386 -0.28142 0.4408 C -0.27725 0.45444 -0.26718 0.47803 -0.26041 0.48844 C -0.25642 0.49468 -0.25538 0.49908 -0.2493 0.50162 C -0.24392 0.50671 -0.23854 0.50925 -0.23211 0.51157 C -0.22951 0.51249 -0.22465 0.5148 -0.22465 0.5148 C -0.22135 0.51434 -0.21788 0.51457 -0.21475 0.51319 C -0.21111 0.51157 -0.2059 0.50417 -0.20243 0.50162 C -0.19861 0.49399 -0.19513 0.48636 -0.19132 0.47873 C -0.19253 0.45352 -0.18993 0.44751 -0.20243 0.43109 C -0.20329 0.42993 -0.21267 0.42577 -0.21597 0.42438 C -0.2309 0.4253 -0.24288 0.42392 -0.25555 0.43432 C -0.26302 0.44034 -0.26823 0.45213 -0.27656 0.4556 C -0.28003 0.46277 -0.28524 0.46647 -0.28888 0.47364 C -0.2901 0.47896 -0.29236 0.48312 -0.29375 0.48844 C -0.29288 0.50162 -0.29305 0.51504 -0.29132 0.52799 C -0.29097 0.53122 -0.28663 0.53793 -0.28507 0.54117 C -0.27829 0.55551 -0.27239 0.56985 -0.2592 0.57401 C -0.25191 0.57887 -0.24496 0.58025 -0.23698 0.58233 C -0.22482 0.58118 -0.21336 0.57933 -0.20121 0.57725 C -0.18819 0.57146 -0.18038 0.58187 -0.16909 0.58557 C -0.16145 0.59159 -0.15329 0.59436 -0.14566 0.60037 C -0.13836 0.60615 -0.13472 0.61101 -0.12708 0.61356 C -0.11857 0.62512 -0.1092 0.63622 -0.10243 0.64963 C -0.09948 0.66143 -0.10138 0.65657 -0.09757 0.66443 C -0.09548 0.67461 -0.09323 0.68363 -0.08888 0.69242 C -0.08854 0.69404 -0.08767 0.69566 -0.08767 0.69751 C -0.08767 0.70121 -0.08888 0.70884 -0.08888 0.70884 " pathEditMode="relative" ptsTypes="fffffffffffffffffffffffffffffffffffffffffffffffffffffffffffffffffffffffffffffffffffffffffffffff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0.00347 C 0.00434 0.00948 0.004 0.01549 0.00105 0.0215 C -0.00104 0.03029 -0.00642 0.03816 -0.01128 0.04463 C -0.02118 0.05781 -0.03125 0.07377 -0.04583 0.07747 C -0.05017 0.0814 -0.05173 0.08395 -0.05694 0.0858 C -0.0618 0.09227 -0.05937 0.09042 -0.06684 0.09389 C -0.06927 0.09505 -0.0743 0.09713 -0.0743 0.09736 C -0.0802 0.10268 -0.08697 0.10476 -0.09392 0.10707 C -0.1059 0.11725 -0.12986 0.1191 -0.1434 0.12026 C -0.18177 0.11841 -0.18732 0.11725 -0.22847 0.11864 C -0.23524 0.12164 -0.23593 0.12072 -0.24097 0.12673 C -0.24305 0.12928 -0.24704 0.13506 -0.24704 0.13529 C -0.24947 0.14801 -0.25399 0.15934 -0.25572 0.17298 C -0.25538 0.18224 -0.25555 0.19149 -0.25451 0.20074 C -0.25329 0.21299 -0.24236 0.23681 -0.23593 0.24514 C -0.2309 0.25902 -0.23697 0.24583 -0.22847 0.25508 C -0.22725 0.25624 -0.22708 0.25878 -0.22604 0.25994 C -0.22465 0.26156 -0.22274 0.26225 -0.22118 0.26341 C -0.20711 0.28607 -0.18229 0.30411 -0.16319 0.31915 C -0.12309 0.3506 -0.07795 0.37696 -0.03107 0.38182 C 0.01962 0.3802 0.07014 0.37881 0.12084 0.37673 C 0.14028 0.37604 0.16181 0.36355 0.18004 0.35545 C 0.20921 0.3425 0.17362 0.35268 0.19497 0.34713 C 0.19653 0.34551 0.19809 0.34343 0.19983 0.34227 C 0.20226 0.34065 0.2073 0.33903 0.2073 0.33927 C 0.21737 0.32863 0.23178 0.32331 0.24063 0.31105 C 0.24462 0.30573 0.24827 0.29879 0.25296 0.29463 C 0.26268 0.27659 0.25018 0.29741 0.26164 0.28469 C 0.2632 0.28284 0.26389 0.28029 0.26528 0.27821 C 0.26771 0.27474 0.27275 0.26827 0.27275 0.2685 C 0.27535 0.26156 0.27813 0.25485 0.28125 0.24861 C 0.28334 0.23635 0.28837 0.22433 0.29375 0.21392 C 0.29601 0.20513 0.29844 0.19704 0.30226 0.1894 C 0.30434 0.18062 0.30591 0.17229 0.30973 0.16466 C 0.31407 0.14176 0.31615 0.11864 0.31962 0.09551 C 0.31893 0.07747 0.32257 0.07007 0.31598 0.05943 C 0.31389 0.05596 0.31042 0.05134 0.3073 0.04949 C 0.30487 0.0481 0.29983 0.04625 0.29983 0.04648 C 0.2783 0.04718 0.26164 0.04625 0.24184 0.05273 C 0.23681 0.05989 0.24219 0.05388 0.23073 0.05781 C 0.22726 0.05897 0.22414 0.06128 0.22084 0.06267 C 0.21632 0.06429 0.21372 0.06822 0.20973 0.071 C 0.204 0.07493 0.1974 0.07978 0.19115 0.08233 C 0.18421 0.09204 0.18785 0.0895 0.18125 0.09227 C 0.17414 0.10545 0.17032 0.11979 0.1665 0.13506 C 0.16737 0.1635 0.16441 0.17553 0.17396 0.19588 C 0.17917 0.22433 0.19862 0.24075 0.21459 0.25832 C 0.23195 0.27729 0.24948 0.29255 0.26893 0.30781 C 0.2816 0.31776 0.29341 0.32932 0.30608 0.33903 C 0.30938 0.34158 0.31268 0.34435 0.31598 0.34713 C 0.3198 0.35037 0.32709 0.35707 0.32709 0.3573 C 0.33264 0.36794 0.32535 0.35569 0.33559 0.3654 C 0.33681 0.36656 0.33698 0.36887 0.3382 0.37026 C 0.33994 0.37234 0.34219 0.37349 0.34428 0.37511 C 0.34896 0.38298 0.35434 0.39038 0.35903 0.39824 C 0.37119 0.41882 0.35209 0.3913 0.36528 0.4098 C 0.36858 0.42067 0.36928 0.43293 0.37396 0.44264 C 0.37553 0.45791 0.37414 0.45004 0.37761 0.46392 C 0.37796 0.46554 0.37882 0.46901 0.37882 0.46924 C 0.37796 0.47941 0.37778 0.48982 0.37639 0.50023 C 0.3757 0.50555 0.37119 0.50878 0.36893 0.51341 C 0.36077 0.5296 0.36042 0.52729 0.34931 0.53469 C 0.34271 0.5333 0.33594 0.5333 0.32952 0.53145 C 0.32744 0.53076 0.32605 0.52821 0.32448 0.52636 C 0.3132 0.51318 0.31233 0.49745 0.30487 0.48196 C 0.30191 0.46762 0.29844 0.45397 0.29619 0.4394 C 0.29705 0.42576 0.29723 0.41188 0.29862 0.39824 C 0.29983 0.38552 0.30816 0.37557 0.31337 0.3654 C 0.3165 0.35939 0.31858 0.35268 0.32205 0.34713 C 0.32379 0.34435 0.32553 0.34181 0.32709 0.33903 C 0.33438 0.32631 0.34011 0.31151 0.34792 0.29949 C 0.36077 0.2796 0.37917 0.2641 0.39619 0.25185 C 0.40678 0.24421 0.4165 0.23427 0.42709 0.2271 C 0.42969 0.22525 0.43299 0.22548 0.43559 0.22386 C 0.44827 0.21554 0.46042 0.20837 0.47396 0.20259 C 0.50018 0.1753 0.54809 0.18108 0.57639 0.18108 " pathEditMode="relative" rAng="0" ptsTypes="fffffffffffffffffffffffffffffffffffffffffffffffffffffffffffffffffffffffffff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26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00856 C 0.01355 0.02012 0.0158 0.01619 0.01129 0.02174 C 0.00851 0.03746 -0.00277 0.04764 -0.01215 0.0562 C -0.0177 0.06128 -0.02291 0.06822 -0.02934 0.071 C -0.03298 0.07817 -0.0375 0.07886 -0.04305 0.08418 C -0.0493 0.09019 -0.05798 0.09597 -0.06527 0.09898 C -0.06649 0.10014 -0.06753 0.10153 -0.06892 0.10245 C -0.07135 0.10384 -0.07638 0.10569 -0.07638 0.10592 C -0.08489 0.11332 -0.09375 0.11494 -0.10347 0.11887 C -0.11302 0.12257 -0.12204 0.12673 -0.13194 0.12858 C -0.15399 0.1383 -0.2059 0.13251 -0.23316 0.13367 C -0.23784 0.13691 -0.24062 0.1413 -0.24548 0.14338 C -0.24774 0.15264 -0.24479 0.16073 -0.24305 0.16975 C -0.24184 0.18617 -0.24288 0.21716 -0.23559 0.23219 C -0.23333 0.23705 -0.23055 0.24052 -0.22812 0.24537 C -0.22517 0.25786 -0.22951 0.24329 -0.22326 0.2537 C -0.22239 0.25509 -0.22256 0.25694 -0.22204 0.25856 C -0.22135 0.26041 -0.22048 0.26202 -0.21944 0.26341 C -0.21753 0.26642 -0.21579 0.26966 -0.21336 0.27174 C -0.21093 0.27382 -0.20798 0.27521 -0.2059 0.27821 C -0.19982 0.28677 -0.19218 0.2944 -0.18368 0.2981 C -0.17812 0.30319 -0.1717 0.31013 -0.16527 0.3129 C -0.16267 0.31614 -0.15538 0.31938 -0.15538 0.31961 C -0.14913 0.32724 -0.15677 0.31845 -0.14913 0.32447 C -0.14253 0.32979 -0.13819 0.33765 -0.13055 0.34089 C -0.12656 0.34459 -0.12413 0.34852 -0.11944 0.3506 C -0.11267 0.35684 -0.10503 0.36216 -0.09722 0.3654 C -0.09322 0.3691 -0.08958 0.37165 -0.08489 0.37373 C -0.07777 0.37997 -0.06944 0.38066 -0.06145 0.38367 C -0.05156 0.39246 -0.03906 0.392 -0.02812 0.39662 C -0.00625 0.39385 0.01424 0.38367 0.03612 0.3802 C 0.03855 0.37974 0.04098 0.37905 0.04341 0.37858 C 0.04914 0.37743 0.06077 0.37535 0.06077 0.37558 C 0.10209 0.37627 0.13664 0.37905 0.17553 0.37049 C 0.18351 0.36702 0.18994 0.35708 0.19775 0.35222 C 0.20382 0.34852 0.21112 0.34621 0.21754 0.34412 C 0.22448 0.3395 0.23004 0.33233 0.23733 0.32932 C 0.24358 0.321 0.25209 0.30828 0.26077 0.30458 C 0.26337 0.29949 0.26632 0.29718 0.26945 0.29301 C 0.27153 0.28469 0.27726 0.26943 0.28178 0.26341 C 0.28473 0.25139 0.28039 0.26642 0.28664 0.2537 C 0.29323 0.24029 0.28056 0.25786 0.29167 0.24375 C 0.29462 0.23173 0.3 0.22502 0.30278 0.21415 C 0.30365 0.21091 0.30434 0.20745 0.30521 0.20421 C 0.30556 0.20259 0.30643 0.19935 0.30643 0.19958 C 0.30921 0.17599 0.31823 0.15634 0.3224 0.13367 C 0.32327 0.11424 0.32431 0.10708 0.32744 0.09089 C 0.32605 0.0673 0.329 0.07447 0.31997 0.06452 C 0.31858 0.06313 0.31771 0.06082 0.31632 0.05967 C 0.31285 0.05666 0.30487 0.05458 0.30139 0.05296 C 0.30018 0.0525 0.29775 0.05134 0.29775 0.05157 C 0.29254 0.0518 0.27691 0.05319 0.27066 0.05458 C 0.26528 0.05573 0.2599 0.05943 0.25452 0.06128 C 0.24219 0.06568 0.22969 0.06892 0.21754 0.07447 C 0.2099 0.07794 0.2033 0.08811 0.19653 0.09412 C 0.19271 0.10176 0.19011 0.11054 0.18542 0.11725 C 0.18403 0.12257 0.17917 0.13205 0.17917 0.13228 C 0.17987 0.1605 0.17448 0.18686 0.18907 0.20768 C 0.19046 0.21346 0.19323 0.21531 0.19532 0.22086 C 0.19862 0.22988 0.20365 0.23797 0.21007 0.24375 C 0.21424 0.25185 0.21129 0.24745 0.21997 0.25532 C 0.22344 0.25832 0.22518 0.26387 0.22865 0.26688 C 0.23612 0.27313 0.22882 0.25971 0.23976 0.27498 C 0.24723 0.28561 0.25747 0.29394 0.26684 0.30134 C 0.27605 0.30851 0.28247 0.3166 0.29289 0.321 C 0.2941 0.32215 0.29514 0.32354 0.29653 0.32447 C 0.29775 0.32516 0.29914 0.32516 0.30018 0.32609 C 0.30452 0.32979 0.30625 0.33349 0.31129 0.3358 C 0.31598 0.34204 0.32379 0.34829 0.32987 0.35222 C 0.33473 0.35916 0.34202 0.36795 0.34844 0.37211 C 0.35226 0.37465 0.35521 0.37604 0.35834 0.3802 C 0.36372 0.38737 0.3632 0.39639 0.36945 0.40171 C 0.37171 0.41096 0.37309 0.42114 0.37674 0.42969 C 0.37813 0.43316 0.38178 0.43941 0.38178 0.43964 C 0.38542 0.4549 0.38507 0.47155 0.38785 0.48728 C 0.3875 0.49144 0.38403 0.51411 0.38178 0.5185 C 0.37379 0.53423 0.35869 0.53746 0.34584 0.53978 C 0.34306 0.53931 0.34011 0.53908 0.33733 0.53816 C 0.33473 0.53746 0.32987 0.53492 0.32987 0.53515 C 0.32709 0.52891 0.32327 0.52706 0.31997 0.52174 C 0.31684 0.51688 0.31528 0.51064 0.3125 0.50532 C 0.31216 0.5037 0.31164 0.50185 0.31129 0.50023 C 0.31077 0.49815 0.31059 0.49584 0.31007 0.49375 C 0.30938 0.49052 0.30764 0.48381 0.30764 0.48404 C 0.30799 0.47017 0.30851 0.45652 0.30886 0.44288 C 0.31042 0.37558 0.30504 0.40032 0.3125 0.37049 C 0.31389 0.36517 0.31997 0.358 0.32362 0.35407 C 0.32466 0.35314 0.32553 0.35199 0.32622 0.3506 C 0.32709 0.34898 0.32761 0.3469 0.32865 0.34574 C 0.33369 0.33996 0.34046 0.33557 0.34584 0.33094 C 0.35278 0.32493 0.35886 0.31568 0.36441 0.30782 C 0.37119 0.2981 0.37414 0.28261 0.38299 0.27498 C 0.38733 0.26642 0.39428 0.26503 0.40139 0.26179 C 0.40712 0.25462 0.41667 0.2537 0.42362 0.24861 C 0.42934 0.24422 0.43351 0.23844 0.43976 0.23566 C 0.44289 0.23127 0.44532 0.22918 0.44966 0.22733 C 0.45799 0.21993 0.46424 0.21739 0.47431 0.21415 C 0.47796 0.213 0.48073 0.2093 0.48421 0.20768 C 0.48785 0.20606 0.4915 0.20375 0.49532 0.20259 C 0.49862 0.20143 0.50521 0.19935 0.50521 0.19958 " pathEditMode="relative" rAng="0" ptsTypes="fffffffffffffffffffffffffffffffffffffffffffffffffffffffffffffffffffffffffffffffffffffffffffffffffffA">
                                      <p:cBhvr>
                                        <p:cTn id="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6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948 C -0.00659 0.01595 -0.00954 0.02312 -0.01441 0.02914 C -0.01701 0.0407 -0.02013 0.05319 -0.02534 0.06336 C -0.02847 0.07585 -0.02725 0.0703 -0.02899 0.08163 C -0.02586 0.10754 -0.01493 0.14038 0.00053 0.15749 C 0.00226 0.15957 0.00487 0.1605 0.0066 0.16235 C 0.01112 0.16674 0.01494 0.17229 0.02032 0.17553 C 0.03525 0.18478 0.05191 0.18802 0.06858 0.19033 C 0.07379 0.19218 0.07553 0.19519 0.08091 0.19704 C 0.08924 0.2042 0.09219 0.20999 0.09566 0.22317 C 0.0948 0.22918 0.09497 0.23589 0.09306 0.24144 C 0.09046 0.25 0.07952 0.25693 0.07344 0.25948 C 0.06407 0.2715 0.04792 0.27359 0.03525 0.2759 C 0.02639 0.28145 0.0066 0.28237 0.0066 0.2826 C -0.00798 0.28052 -0.02291 0.27937 -0.03767 0.27752 C -0.04479 0.27659 -0.05295 0.27035 -0.05989 0.26757 C -0.08385 0.25763 -0.10763 0.24468 -0.1302 0.22988 C -0.13524 0.22317 -0.14114 0.22086 -0.14756 0.21669 C -0.15659 0.20467 -0.16736 0.1931 -0.17465 0.17877 C -0.1776 0.17322 -0.17951 0.16651 -0.18211 0.16073 C -0.1835 0.15009 -0.18524 0.14223 -0.18941 0.13251 C -0.19079 0.12442 -0.19288 0.11655 -0.19444 0.10823 C -0.19583 0.08788 -0.19826 0.06776 -0.20052 0.04741 C -0.20329 -0.01388 -0.21527 -0.0865 -0.19201 -0.14177 C -0.18888 -0.16351 -0.17899 -0.18548 -0.16718 -0.20098 C -0.16527 -0.20907 -0.16059 -0.21185 -0.15486 -0.21416 C -0.14843 -0.21994 -0.14027 -0.2241 -0.13263 -0.22572 C -0.12552 -0.22896 -0.11892 -0.22988 -0.11163 -0.2322 C -0.09461 -0.23104 -0.08802 -0.23728 -0.07968 -0.22248 C -0.07656 -0.21046 -0.07291 -0.19866 -0.071 -0.18617 C -0.07013 -0.17137 -0.06961 -0.15773 -0.06718 -0.14339 C -0.0684 -0.10338 -0.06857 -0.06337 -0.071 -0.02336 C -0.07222 -0.00324 -0.08107 0.0215 -0.08576 0.0407 C -0.08906 0.05434 -0.10017 0.06221 -0.10434 0.0747 C -0.11128 0.0962 -0.12274 0.11332 -0.13385 0.13112 C -0.15277 0.16096 -0.17118 0.19125 -0.19201 0.21831 C -0.19756 0.22571 -0.20538 0.22872 -0.21163 0.23473 C -0.23784 0.25994 -0.26979 0.27544 -0.30191 0.28052 C -0.32187 0.2789 -0.31441 0.28284 -0.32656 0.27266 C -0.33072 0.26896 -0.33767 0.25948 -0.33767 0.25971 C -0.34114 0.24583 -0.33489 0.26803 -0.34635 0.24468 C -0.35329 0.23034 -0.36024 0.21554 -0.36597 0.20027 C -0.37378 0.17946 -0.37916 0.15703 -0.38697 0.13598 C -0.39097 0.12581 -0.39045 0.11216 -0.39322 0.10152 C -0.39409 0.09389 -0.39479 0.08603 -0.39566 0.07863 C -0.396 0.0747 -0.39687 0.06683 -0.39687 0.06683 C -0.39583 0.03168 -0.39548 0.00925 -0.37708 -0.01527 C -0.3743 -0.02614 -0.36649 -0.03076 -0.35868 -0.03331 C -0.35625 -0.03284 -0.35364 -0.03284 -0.35121 -0.03169 C -0.34826 -0.0303 -0.346 -0.02591 -0.34375 -0.02336 C -0.33854 -0.01758 -0.33263 -0.01272 -0.32656 -0.00856 C -0.32204 -0.0007 -0.31666 0.00185 -0.31163 0.00948 C -0.30191 0.02382 -0.29496 0.04162 -0.28454 0.0555 C -0.28107 0.06729 -0.27517 0.07585 -0.26857 0.08487 C -0.26579 0.09412 -0.26128 0.09967 -0.25746 0.10823 C -0.24809 0.12904 -0.23732 0.14754 -0.22656 0.16743 C -0.20954 0.19819 -0.19427 0.23612 -0.171 0.25948 C -0.13263 0.29787 -0.07326 0.32493 -0.02534 0.33025 C -0.021 0.3314 -0.01631 0.33348 -0.0118 0.33348 C 0.04098 0.33348 0.12119 0.34412 0.16615 0.28723 C 0.16528 0.29186 0.16563 0.2981 0.16355 0.30226 C 0.16094 0.30758 0.16112 0.30619 0.1599 0.31198 C 0.15556 0.33233 0.15487 0.33927 0.14514 0.35638 C 0.14184 0.37419 0.13004 0.39593 0.12171 0.41073 C 0.11997 0.41951 0.11771 0.42738 0.11285 0.43385 C 0.11112 0.44056 0.1099 0.44449 0.10539 0.44819 C 0.09497 0.4697 0.08473 0.49005 0.07205 0.50925 C 0.06337 0.52289 0.07518 0.50601 0.06858 0.51873 C 0.06598 0.52405 0.06181 0.5296 0.05851 0.53399 C 0.05539 0.54301 0.05105 0.55041 0.04619 0.55874 C 0.04358 0.56868 0.03733 0.57724 0.03386 0.58834 C 0.02952 0.60222 0.025 0.61609 0.02153 0.63112 C 0.02014 0.63806 0.01945 0.64546 0.01789 0.6524 C 0.01494 0.67645 0.01112 0.70744 0.02153 0.72826 C 0.02813 0.7537 0.03994 0.7574 0.05625 0.76757 " pathEditMode="relative" rAng="0" ptsTypes="ffffffffffffffffffffffffffffffffffffffffffffffffffffffffffffffffffffffffffA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2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1 0.00647 0.00261 0.01179 0.0099 0.0148 C 0.01198 0.01781 0.01302 0.01989 0.01597 0.02151 C 0.0184 0.02289 0.02326 0.02474 0.02326 0.02474 C 0.02865 0.02983 0.03195 0.03446 0.0382 0.03631 C 0.04306 0.03793 0.05295 0.03955 0.05295 0.03955 C 0.06198 0.04718 0.07552 0.04625 0.08629 0.04787 C 0.15486 0.04325 0.14149 0.04602 0.17899 0.03631 C 0.1974 0.02474 0.21597 0.01411 0.23455 0.00347 C 0.24288 -0.00139 0.24445 -0.0007 0.25174 -0.00648 C 0.26354 -0.01573 0.275 -0.02567 0.28629 -0.03608 C 0.29427 -0.04348 0.30226 -0.0488 0.30851 -0.05921 C 0.31198 -0.06499 0.31424 -0.071 0.31719 -0.07724 C 0.31684 -0.08372 0.31736 -0.09066 0.31597 -0.0969 C 0.31597 -0.09713 0.30451 -0.10338 0.30365 -0.10361 C 0.29965 -0.10708 0.29011 -0.11008 0.29011 -0.11008 C 0.28351 -0.10962 0.27691 -0.10985 0.27031 -0.10847 C 0.26441 -0.10731 0.25886 -0.09921 0.25417 -0.09528 C 0.24011 -0.08279 0.22795 -0.06846 0.21476 -0.05412 C 0.20417 -0.04255 0.19462 -0.03099 0.18507 -0.01804 C 0.17951 -0.01064 0.17396 -0.00648 0.1691 0.00185 C 0.15799 0.02058 0.14844 0.0414 0.1382 0.06105 C 0.13281 0.07123 0.13177 0.08464 0.12708 0.09551 C 0.1132 0.12812 0.09826 0.16212 0.08021 0.19079 C 0.06962 0.20745 0.0566 0.23427 0.04445 0.24676 C 0.02865 0.26318 0.0132 0.27336 -0.00503 0.28307 C -0.01406 0.28793 -0.025 0.29209 -0.03455 0.2944 C -0.0408 0.29579 -0.05312 0.29787 -0.05312 0.29787 C -0.08403 0.29671 -0.11493 0.29625 -0.14566 0.2944 C -0.17552 0.29255 -0.2026 0.27683 -0.2309 0.26642 C -0.26614 0.25347 -0.31076 0.23867 -0.34201 0.21068 C -0.34792 0.20536 -0.35121 0.19819 -0.35677 0.19241 C -0.36198 0.18016 -0.36736 0.16975 -0.37292 0.15795 C -0.3809 0.14153 -0.38507 0.12003 -0.3901 0.10199 C -0.39323 0.08164 -0.3967 0.06152 -0.39896 0.04116 C -0.39826 0.02336 -0.40069 0.00671 -0.38906 -0.00324 C -0.38472 -0.01203 -0.38767 -0.00694 -0.37778 -0.01642 C -0.37587 -0.0185 -0.37066 -0.01966 -0.37066 -0.01966 C -0.31667 0.00116 -0.27535 0.04695 -0.22969 0.08881 C -0.19809 0.11795 -0.17274 0.16119 -0.13837 0.18594 C -0.1342 0.18894 -0.12917 0.18987 -0.12483 0.19241 C -0.10955 0.2012 -0.09479 0.21091 -0.07899 0.21878 C -0.07066 0.22294 -0.05937 0.22525 -0.05069 0.22872 C -0.00903 0.24537 0.03316 0.26249 0.07656 0.26827 C 0.08646 0.27104 0.09618 0.27289 0.10608 0.27474 C 0.1283 0.27243 0.13802 0.27081 0.15677 0.2648 C 0.16945 0.25647 0.18472 0.24653 0.19861 0.24352 C 0.20469 0.23774 0.21076 0.23612 0.21719 0.23196 C 0.22448 0.2271 0.23142 0.22155 0.23941 0.21878 C 0.24826 0.21091 0.24479 0.21508 0.25052 0.20721 C 0.25382 0.19426 0.25 0.19172 0.24184 0.18756 C 0.22587 0.18871 0.2224 0.18918 0.2099 0.19241 C 0.19149 0.20513 0.16979 0.20906 0.15052 0.21878 C 0.12639 0.2308 0.10417 0.2493 0.07882 0.25832 C 0.05972 0.26526 0.04028 0.2722 0.02101 0.2796 C 0.0125 0.28284 0.00365 0.28793 -0.00503 0.28955 C -0.0316 0.2944 -0.05052 0.29671 -0.07899 0.29787 C -0.24514 0.29671 -0.26667 0.29903 -0.37656 0.28793 C -0.39132 0.28469 -0.40608 0.28214 -0.42118 0.2796 C -0.43212 0.27498 -0.44549 0.27428 -0.45677 0.27313 C -0.4875 0.26411 -0.5184 0.25971 -0.54948 0.25347 C -0.59288 0.24468 -0.63663 0.2345 -0.68038 0.23034 C -0.69253 0.22641 -0.70139 0.22641 -0.71493 0.22548 C -0.72014 0.22317 -0.71858 0.22548 -0.71858 0.21716 " pathEditMode="relative" ptsTypes="fffffffffffffffffffffffffffffffffffffffffffffffffffffffffffffffA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61425E-6 L 0.62222 0.07355 " pathEditMode="relative" ptsTypes="AA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6.61425E-6 L -0.48038 0.07355 " pathEditMode="relative" ptsTypes="AA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42" grpId="0"/>
      <p:bldP spid="45" grpId="0" animBg="1"/>
      <p:bldP spid="45" grpId="1" animBg="1"/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2844" y="2285992"/>
            <a:ext cx="1500198" cy="150019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4"/>
            <a:endCxn id="2" idx="0"/>
          </p:cNvCxnSpPr>
          <p:nvPr/>
        </p:nvCxnSpPr>
        <p:spPr>
          <a:xfrm rot="5400000" flipH="1">
            <a:off x="142844" y="303609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142844" y="303609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158" y="2714620"/>
            <a:ext cx="1071570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642910" y="2500306"/>
            <a:ext cx="50006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428596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1⁄100 s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214290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universe is still expanding and also rapidly cooling down to the point where protons and neutrons were formed. </a:t>
            </a:r>
          </a:p>
          <a:p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      But a little after that, old neutrons began to decay and electrons and protons  combined with other newly formed particles forming heavy hydrogen (deuterium).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57290" y="285728"/>
            <a:ext cx="2214578" cy="221457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/>
          <p:cNvSpPr/>
          <p:nvPr/>
        </p:nvSpPr>
        <p:spPr>
          <a:xfrm>
            <a:off x="1357290" y="285728"/>
            <a:ext cx="2214578" cy="22145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4500562" y="342900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In this time, the universe expanded to the size of our solar system.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643174" y="4857760"/>
            <a:ext cx="285752" cy="2857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-2214610" y="928670"/>
            <a:ext cx="9929882" cy="82153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17" grpId="1" animBg="1"/>
      <p:bldP spid="18" grpId="0" animBg="1"/>
      <p:bldP spid="19" grpId="0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6182" y="142852"/>
            <a:ext cx="1500198" cy="150019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4"/>
            <a:endCxn id="2" idx="0"/>
          </p:cNvCxnSpPr>
          <p:nvPr/>
        </p:nvCxnSpPr>
        <p:spPr>
          <a:xfrm rot="5400000" flipH="1">
            <a:off x="3786182" y="89295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3786182" y="892951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71934" y="428604"/>
            <a:ext cx="100013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1 second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7686" y="1357298"/>
            <a:ext cx="42862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4357686" y="285728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929058" y="785794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57158" y="207167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universe was now big, but only  1⁄1000 of what it is now.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3143248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temperature had also gone down to 10 billion °C.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ara\AppData\Local\Microsoft\Windows\Temporary Internet Files\Content.IE5\DMNS8Y4K\MM90029520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215206" y="2071678"/>
            <a:ext cx="447679" cy="249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71868" y="5214950"/>
            <a:ext cx="1500198" cy="150019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0"/>
            <a:endCxn id="2" idx="4"/>
          </p:cNvCxnSpPr>
          <p:nvPr/>
        </p:nvCxnSpPr>
        <p:spPr>
          <a:xfrm rot="16200000" flipH="1">
            <a:off x="3571868" y="5965049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3571868" y="5965049"/>
            <a:ext cx="15001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86182" y="5572140"/>
            <a:ext cx="107157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5 minutes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5429264"/>
            <a:ext cx="42862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4143372" y="6357958"/>
            <a:ext cx="357190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285720" y="271462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universe is still expanding and cooling.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28612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nuclei of hydrogen, helium &amp; lithium formed amongst the electrons.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72198" y="3643314"/>
            <a:ext cx="500066" cy="5000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-</a:t>
            </a:r>
            <a:endParaRPr lang="en-AU" dirty="0"/>
          </a:p>
        </p:txBody>
      </p:sp>
      <p:sp>
        <p:nvSpPr>
          <p:cNvPr id="13" name="Oval 12"/>
          <p:cNvSpPr/>
          <p:nvPr/>
        </p:nvSpPr>
        <p:spPr>
          <a:xfrm>
            <a:off x="5643570" y="2857496"/>
            <a:ext cx="500066" cy="5000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-</a:t>
            </a:r>
            <a:endParaRPr lang="en-AU" dirty="0"/>
          </a:p>
        </p:txBody>
      </p:sp>
      <p:sp>
        <p:nvSpPr>
          <p:cNvPr id="15" name="Oval 14"/>
          <p:cNvSpPr/>
          <p:nvPr/>
        </p:nvSpPr>
        <p:spPr>
          <a:xfrm>
            <a:off x="6858016" y="2714620"/>
            <a:ext cx="428628" cy="42862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+</a:t>
            </a:r>
            <a:endParaRPr lang="en-AU" dirty="0"/>
          </a:p>
        </p:txBody>
      </p:sp>
      <p:sp>
        <p:nvSpPr>
          <p:cNvPr id="16" name="Oval 15"/>
          <p:cNvSpPr/>
          <p:nvPr/>
        </p:nvSpPr>
        <p:spPr>
          <a:xfrm>
            <a:off x="6500826" y="2714620"/>
            <a:ext cx="428628" cy="428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6929454" y="3000372"/>
            <a:ext cx="428628" cy="428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6500826" y="3071810"/>
            <a:ext cx="428628" cy="42862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+</a:t>
            </a:r>
            <a:endParaRPr lang="en-AU" dirty="0"/>
          </a:p>
        </p:txBody>
      </p:sp>
      <p:sp>
        <p:nvSpPr>
          <p:cNvPr id="18" name="Oval 17"/>
          <p:cNvSpPr/>
          <p:nvPr/>
        </p:nvSpPr>
        <p:spPr>
          <a:xfrm>
            <a:off x="6357950" y="2571744"/>
            <a:ext cx="1071570" cy="100013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0430" y="2643182"/>
            <a:ext cx="1714512" cy="171451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4"/>
            <a:endCxn id="2" idx="0"/>
          </p:cNvCxnSpPr>
          <p:nvPr/>
        </p:nvCxnSpPr>
        <p:spPr>
          <a:xfrm rot="5400000" flipH="1">
            <a:off x="3500430" y="3500438"/>
            <a:ext cx="17145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3500430" y="3500438"/>
            <a:ext cx="17145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86182" y="3000372"/>
            <a:ext cx="1143008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300 000 years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57166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temperature at this point has reached 3000°C.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5000636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speed of electrons have slowed down enough to be captured by the nuclei of H, He and Li to form the first atoms.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Users\Sara\AppData\Local\Microsoft\Windows\Temporary Internet Files\Content.IE5\FN1PVNCM\MM90004649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0042"/>
            <a:ext cx="1817487" cy="1390653"/>
          </a:xfrm>
          <a:prstGeom prst="rect">
            <a:avLst/>
          </a:prstGeom>
          <a:noFill/>
        </p:spPr>
      </p:pic>
      <p:pic>
        <p:nvPicPr>
          <p:cNvPr id="2053" name="Picture 5" descr="C:\Users\Sara\AppData\Local\Microsoft\Windows\Temporary Internet Files\Content.IE5\JMKT6X90\MC90014986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786190"/>
            <a:ext cx="1320297" cy="2714531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rot="10800000">
            <a:off x="1928794" y="5214950"/>
            <a:ext cx="857256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488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3000°C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57818" y="1000108"/>
            <a:ext cx="3429024" cy="342902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" name="Straight Connector 3"/>
          <p:cNvCxnSpPr>
            <a:stCxn id="2" idx="4"/>
            <a:endCxn id="2" idx="0"/>
          </p:cNvCxnSpPr>
          <p:nvPr/>
        </p:nvCxnSpPr>
        <p:spPr>
          <a:xfrm rot="5400000" flipH="1">
            <a:off x="5357818" y="2714620"/>
            <a:ext cx="342902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 rot="10800000" flipH="1">
            <a:off x="5357818" y="2714620"/>
            <a:ext cx="342902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00760" y="1500174"/>
            <a:ext cx="2143140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>
                <a:solidFill>
                  <a:sysClr val="windowText" lastClr="000000"/>
                </a:solidFill>
              </a:rPr>
              <a:t>200 million years</a:t>
            </a:r>
            <a:endParaRPr lang="en-AU" sz="54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78579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first stars were now formed.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429520" y="214290"/>
            <a:ext cx="857256" cy="928694"/>
          </a:xfrm>
          <a:prstGeom prst="star5">
            <a:avLst>
              <a:gd name="adj" fmla="val 27387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5-Point Star 9"/>
          <p:cNvSpPr/>
          <p:nvPr/>
        </p:nvSpPr>
        <p:spPr>
          <a:xfrm>
            <a:off x="5214942" y="1142984"/>
            <a:ext cx="914400" cy="914400"/>
          </a:xfrm>
          <a:prstGeom prst="star5">
            <a:avLst>
              <a:gd name="adj" fmla="val 27387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428596" y="1285860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Inside these stars, nuclear reactions took place by the force of gravity pulling Hydrogen, Helium and Lithium together forming heavier nuclei.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3857620" y="-214338"/>
            <a:ext cx="3700482" cy="3486144"/>
          </a:xfrm>
          <a:prstGeom prst="star5">
            <a:avLst>
              <a:gd name="adj" fmla="val 27387"/>
              <a:gd name="hf" fmla="val 105146"/>
              <a:gd name="vf" fmla="val 110557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5572132" y="2214554"/>
            <a:ext cx="214314" cy="214314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5000628" y="1214422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6072198" y="1214422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Explosion 1 15"/>
          <p:cNvSpPr/>
          <p:nvPr/>
        </p:nvSpPr>
        <p:spPr>
          <a:xfrm>
            <a:off x="4857752" y="928670"/>
            <a:ext cx="1785950" cy="1571636"/>
          </a:xfrm>
          <a:prstGeom prst="irregularSeal1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5286380" y="1285860"/>
            <a:ext cx="785818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500034" y="2928934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clouds of matter that wondered in the universe began to lump together forming our first planets.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-2286016" y="5214950"/>
            <a:ext cx="2286016" cy="91440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C:\Users\Sara\AppData\Local\Microsoft\Windows\Temporary Internet Files\Content.IE5\DMNS8Y4K\MC90043256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4714884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 0.06296 " pathEditMode="relative" ptsTypes="AA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04 0.05232 " pathEditMode="relative" ptsTypes="AA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402 " pathEditMode="relative" ptsTypes="AA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1.29149 3.7037E-7 " pathEditMode="relative" ptsTypes="AA">
                                      <p:cBhvr>
                                        <p:cTn id="7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531E-6 L -1.22049 4.6531E-6 " pathEditMode="relative" ptsTypes="AA">
                                      <p:cBhvr>
                                        <p:cTn id="7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512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</dc:creator>
  <cp:lastModifiedBy>Sara</cp:lastModifiedBy>
  <cp:revision>73</cp:revision>
  <dcterms:created xsi:type="dcterms:W3CDTF">2012-08-22T23:47:56Z</dcterms:created>
  <dcterms:modified xsi:type="dcterms:W3CDTF">2012-08-25T09:01:03Z</dcterms:modified>
</cp:coreProperties>
</file>